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" roundtripDataSignature="AMtx7miamPgaBup1TRDSy6w8wGkdivDG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6.jp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12020"/>
          <a:stretch/>
        </p:blipFill>
        <p:spPr>
          <a:xfrm>
            <a:off x="6082039" y="-279065"/>
            <a:ext cx="8357998" cy="1011284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109125" y="951350"/>
            <a:ext cx="9187800" cy="51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TÍTULO:</a:t>
            </a:r>
            <a:r>
              <a:rPr lang="es-CO" sz="1600"/>
              <a:t> Se recomienda usar Arial 48 en NEGRILLA.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AUTORES, FILIACIÓN Y ENCABEZAMIENTOS: Arial 30 en NEGRILLA.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ABSTRACT: Contener propósito de la investigación, breve descripción de la metodología, resumen de resultados y conclusiones importantes. Arial 20, sin Negrilla.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INTRODUCCIÓN: Debe contener los objetivos del trabajo, importancia teórica, antecedentes y </a:t>
            </a:r>
            <a:r>
              <a:rPr lang="es-CO" sz="1600"/>
              <a:t>revisión</a:t>
            </a:r>
            <a:r>
              <a:rPr lang="es-CO" sz="1600"/>
              <a:t> del tema. Arial 20 sin Negrilla.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METODOLOGÍA: Incluye descripción de materiales y métodos, diseño experimental, variables. Arial 20 sin Negrilla.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MATERIALES Y MÉTODOS: Incluye descripción de materiales y métodos, diseño experimental, variables. Arial 20 sin Negrilla.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RESULTADOS: Resumen de los resultados obtenidos. Colocar los datos más relevantes y relacionados con el objetivo del estudio. </a:t>
            </a:r>
            <a:r>
              <a:rPr lang="es-CO" sz="1600"/>
              <a:t>Evitar el exceso de texto. Incluir tablas, figuras o gráficas. No usar colores muy vivos. Arial 20 sin Negrilla.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CONCLUSIONES: Arial 20 sin Negrilla.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BIBLIOGRAFÍA: Usar normas Vancouver o APA. Arial 16 sin Negrilla.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O" sz="1600"/>
              <a:t>AGRADECIMIENTOS: No es obligatorio. Arial 16 sin Negrilla.</a:t>
            </a:r>
            <a:endParaRPr sz="1600"/>
          </a:p>
        </p:txBody>
      </p:sp>
      <p:pic>
        <p:nvPicPr>
          <p:cNvPr descr="Icon&#10;&#10;Description automatically generated"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5760" y="6274336"/>
            <a:ext cx="1033873" cy="546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8431" y="6285367"/>
            <a:ext cx="951099" cy="4955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and white sign&#10;&#10;Description automatically generated with medium confidence" id="88" name="Google Shape;8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98794" y="6250134"/>
            <a:ext cx="322278" cy="5444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89" name="Google Shape;8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519530" y="6269501"/>
            <a:ext cx="403522" cy="516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87199" y="6250134"/>
            <a:ext cx="600889" cy="58684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242694" y="152612"/>
            <a:ext cx="26501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O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INSTITUCIONAL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0" y="6183185"/>
            <a:ext cx="265012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Organizan</a:t>
            </a:r>
            <a:r>
              <a:rPr b="1" lang="es-C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9957801" y="6084835"/>
            <a:ext cx="8347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Apoyan</a:t>
            </a:r>
            <a:r>
              <a:rPr b="1" lang="es-C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728479" y="77076"/>
            <a:ext cx="2255023" cy="823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242694" y="152612"/>
            <a:ext cx="2650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O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INSTITUCIONAL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2021-09-08T13:58:38Z</dcterms:created>
  <dc:creator>JEFFREY LEON PULIDO</dc:creator>
</cp:coreProperties>
</file>